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84" r:id="rId3"/>
    <p:sldId id="285" r:id="rId4"/>
    <p:sldId id="286" r:id="rId5"/>
    <p:sldId id="287" r:id="rId6"/>
    <p:sldId id="289" r:id="rId7"/>
    <p:sldId id="288" r:id="rId8"/>
  </p:sldIdLst>
  <p:sldSz cx="9144000" cy="5143500" type="screen16x9"/>
  <p:notesSz cx="6858000" cy="9144000"/>
  <p:embeddedFontLst>
    <p:embeddedFont>
      <p:font typeface="Playfair Display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4e3bca7c1f368f3d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4e3bca7c1f368f3d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4e3bca7c1f368f3d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4e3bca7c1f368f3d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e3bca7c1f368f3d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4e3bca7c1f368f3d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4e3bca7c1f368f3d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4e3bca7c1f368f3d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e3bca7c1f368f3d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4e3bca7c1f368f3d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239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2391863"/>
            <a:ext cx="4126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5" y="3912619"/>
            <a:ext cx="9144000" cy="123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ircle">
  <p:cSld name="BLANK_1_1">
    <p:bg>
      <p:bgPr>
        <a:solidFill>
          <a:schemeClr val="accen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2" descr="dark_wood.jpg"/>
          <p:cNvPicPr preferRelativeResize="0"/>
          <p:nvPr/>
        </p:nvPicPr>
        <p:blipFill rotWithShape="1">
          <a:blip r:embed="rId2">
            <a:alphaModFix/>
          </a:blip>
          <a:srcRect r="24998"/>
          <a:stretch/>
        </p:blipFill>
        <p:spPr>
          <a:xfrm>
            <a:off x="2285700" y="285413"/>
            <a:ext cx="4572600" cy="4572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4297650" y="4858089"/>
            <a:ext cx="548700" cy="28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85800" y="3811625"/>
            <a:ext cx="4695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806100" y="3623569"/>
            <a:ext cx="7531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2400" b="0">
                <a:solidFill>
                  <a:srgbClr val="F3F3F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26" name="Google Shape;26;p5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80026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679875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cxnSp>
        <p:nvCxnSpPr>
          <p:cNvPr id="32" name="Google Shape;32;p6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6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3223964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3"/>
          </p:nvPr>
        </p:nvSpPr>
        <p:spPr>
          <a:xfrm>
            <a:off x="5990727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40" name="Google Shape;40;p7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7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cxnSp>
        <p:nvCxnSpPr>
          <p:cNvPr id="45" name="Google Shape;45;p8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Google Shape;46;p8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457200" y="4406305"/>
            <a:ext cx="8229600" cy="7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600"/>
              <a:buFont typeface="Playfair Display"/>
              <a:buNone/>
              <a:defRPr sz="1600" i="1"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3028650" y="4406312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297650" y="4866152"/>
            <a:ext cx="548700" cy="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10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54;p10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">
    <p:bg>
      <p:bgPr>
        <a:solidFill>
          <a:schemeClr val="accen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57;p11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1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◈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53171" y="2706249"/>
            <a:ext cx="505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Classroom 101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1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and tricks</a:t>
            </a:r>
            <a:endParaRPr/>
          </a:p>
        </p:txBody>
      </p:sp>
      <p:sp>
        <p:nvSpPr>
          <p:cNvPr id="295" name="Google Shape;295;p4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and tricks</a:t>
            </a:r>
            <a:endParaRPr/>
          </a:p>
        </p:txBody>
      </p:sp>
      <p:sp>
        <p:nvSpPr>
          <p:cNvPr id="301" name="Google Shape;301;p42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To keep track of what you need to do you </a:t>
            </a:r>
            <a:r>
              <a:rPr lang="en" dirty="0" smtClean="0"/>
              <a:t>can click </a:t>
            </a:r>
            <a:r>
              <a:rPr lang="en" dirty="0"/>
              <a:t>the button that has 3 horizontal lines in the top left </a:t>
            </a:r>
            <a:r>
              <a:rPr lang="en" dirty="0" smtClean="0"/>
              <a:t>corner </a:t>
            </a:r>
            <a:endParaRPr dirty="0"/>
          </a:p>
        </p:txBody>
      </p:sp>
      <p:sp>
        <p:nvSpPr>
          <p:cNvPr id="302" name="Google Shape;302;p4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303" name="Google Shape;303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8363" y="2736801"/>
            <a:ext cx="4987273" cy="193685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42"/>
          <p:cNvSpPr/>
          <p:nvPr/>
        </p:nvSpPr>
        <p:spPr>
          <a:xfrm>
            <a:off x="2272846" y="2805768"/>
            <a:ext cx="632700" cy="2406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and tricks</a:t>
            </a:r>
            <a:endParaRPr/>
          </a:p>
        </p:txBody>
      </p:sp>
      <p:sp>
        <p:nvSpPr>
          <p:cNvPr id="310" name="Google Shape;310;p43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After you click that this menu will appear. Then click to do</a:t>
            </a:r>
            <a:endParaRPr dirty="0"/>
          </a:p>
        </p:txBody>
      </p:sp>
      <p:sp>
        <p:nvSpPr>
          <p:cNvPr id="311" name="Google Shape;311;p4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312" name="Google Shape;3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3722" y="2039053"/>
            <a:ext cx="976550" cy="27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43"/>
          <p:cNvSpPr/>
          <p:nvPr/>
        </p:nvSpPr>
        <p:spPr>
          <a:xfrm>
            <a:off x="4368300" y="2543256"/>
            <a:ext cx="407400" cy="166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and tricks</a:t>
            </a:r>
            <a:endParaRPr/>
          </a:p>
        </p:txBody>
      </p:sp>
      <p:sp>
        <p:nvSpPr>
          <p:cNvPr id="319" name="Google Shape;319;p44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After you click that you will be presented with the “to do” page. This is where you can keep track of what your teachers assign you. </a:t>
            </a:r>
            <a:endParaRPr/>
          </a:p>
        </p:txBody>
      </p:sp>
      <p:sp>
        <p:nvSpPr>
          <p:cNvPr id="320" name="Google Shape;320;p4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321" name="Google Shape;321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3563" y="2967310"/>
            <a:ext cx="6956874" cy="77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list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can see the work that needs to be done and you can </a:t>
            </a:r>
            <a:r>
              <a:rPr lang="en-GB" dirty="0"/>
              <a:t>also </a:t>
            </a:r>
            <a:r>
              <a:rPr lang="en-GB" dirty="0" smtClean="0"/>
              <a:t>click </a:t>
            </a:r>
            <a:r>
              <a:rPr lang="en-GB" dirty="0"/>
              <a:t>at the top of </a:t>
            </a:r>
            <a:r>
              <a:rPr lang="en-GB" dirty="0" smtClean="0"/>
              <a:t>the list to </a:t>
            </a:r>
            <a:r>
              <a:rPr lang="en-GB" dirty="0"/>
              <a:t>see </a:t>
            </a:r>
            <a:r>
              <a:rPr lang="en-GB" dirty="0" smtClean="0"/>
              <a:t>'Done‘. As a parent/carer you will be able to see what has already been handed in.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0547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and tricks</a:t>
            </a:r>
            <a:endParaRPr/>
          </a:p>
        </p:txBody>
      </p:sp>
      <p:sp>
        <p:nvSpPr>
          <p:cNvPr id="310" name="Google Shape;310;p43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en" dirty="0" smtClean="0"/>
              <a:t>his </a:t>
            </a:r>
            <a:r>
              <a:rPr lang="en" dirty="0"/>
              <a:t>menu </a:t>
            </a:r>
            <a:r>
              <a:rPr lang="en" dirty="0" smtClean="0"/>
              <a:t>also has a calendar. This also shows your assignments. </a:t>
            </a:r>
            <a:endParaRPr dirty="0"/>
          </a:p>
        </p:txBody>
      </p:sp>
      <p:sp>
        <p:nvSpPr>
          <p:cNvPr id="311" name="Google Shape;311;p4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312" name="Google Shape;3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3722" y="2039053"/>
            <a:ext cx="976550" cy="27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43"/>
          <p:cNvSpPr/>
          <p:nvPr/>
        </p:nvSpPr>
        <p:spPr>
          <a:xfrm>
            <a:off x="4473075" y="2369424"/>
            <a:ext cx="407400" cy="166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8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spero template">
  <a:themeElements>
    <a:clrScheme name="Custom 347">
      <a:dk1>
        <a:srgbClr val="000000"/>
      </a:dk1>
      <a:lt1>
        <a:srgbClr val="FFFFFF"/>
      </a:lt1>
      <a:dk2>
        <a:srgbClr val="1D1D1B"/>
      </a:dk2>
      <a:lt2>
        <a:srgbClr val="F3F3F3"/>
      </a:lt2>
      <a:accent1>
        <a:srgbClr val="FFD900"/>
      </a:accent1>
      <a:accent2>
        <a:srgbClr val="D89F39"/>
      </a:accent2>
      <a:accent3>
        <a:srgbClr val="434343"/>
      </a:accent3>
      <a:accent4>
        <a:srgbClr val="666666"/>
      </a:accent4>
      <a:accent5>
        <a:srgbClr val="999999"/>
      </a:accent5>
      <a:accent6>
        <a:srgbClr val="B7B7B7"/>
      </a:accent6>
      <a:hlink>
        <a:srgbClr val="FF99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148</Words>
  <Application>Microsoft Office PowerPoint</Application>
  <PresentationFormat>On-screen Show (16:9)</PresentationFormat>
  <Paragraphs>18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Droid Sans</vt:lpstr>
      <vt:lpstr>Playfair Display</vt:lpstr>
      <vt:lpstr>Prospero template</vt:lpstr>
      <vt:lpstr>Google Classroom 101</vt:lpstr>
      <vt:lpstr>Tips and tricks</vt:lpstr>
      <vt:lpstr>Tips and tricks</vt:lpstr>
      <vt:lpstr>Tips and tricks</vt:lpstr>
      <vt:lpstr>Tips and tricks</vt:lpstr>
      <vt:lpstr>To do list</vt:lpstr>
      <vt:lpstr>Tips and tricks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 101</dc:title>
  <dc:creator>Jane</dc:creator>
  <cp:lastModifiedBy>Vicky Hunt</cp:lastModifiedBy>
  <cp:revision>3</cp:revision>
  <dcterms:modified xsi:type="dcterms:W3CDTF">2020-05-03T17:14:09Z</dcterms:modified>
</cp:coreProperties>
</file>