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</p:sldIdLst>
  <p:sldSz cx="9144000" cy="5143500" type="screen16x9"/>
  <p:notesSz cx="6858000" cy="9144000"/>
  <p:embeddedFontLst>
    <p:embeddedFont>
      <p:font typeface="Playfair Display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4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4918a9d110da3d5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4918a9d110da3d5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54918a9d110da3d5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54918a9d110da3d5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e3bca7c1f368f3d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e3bca7c1f368f3d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e3bca7c1f368f3d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e3bca7c1f368f3d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e3bca7c1f368f3d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e3bca7c1f368f3d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e3bca7c1f368f3d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e3bca7c1f368f3d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e3bca7c1f368f3d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e3bca7c1f368f3d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4918a9d110da3d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4918a9d110da3d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4918a9d110da3d5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54918a9d110da3d5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54918a9d110da3d5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54918a9d110da3d5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2391863"/>
            <a:ext cx="4126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4800" b="1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5" y="3912619"/>
            <a:ext cx="9144000" cy="123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ircle">
  <p:cSld name="BLANK_1_1">
    <p:bg>
      <p:bgPr>
        <a:solidFill>
          <a:schemeClr val="accen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2" descr="dark_wood.jpg"/>
          <p:cNvPicPr preferRelativeResize="0"/>
          <p:nvPr/>
        </p:nvPicPr>
        <p:blipFill rotWithShape="1">
          <a:blip r:embed="rId2">
            <a:alphaModFix/>
          </a:blip>
          <a:srcRect r="24998"/>
          <a:stretch/>
        </p:blipFill>
        <p:spPr>
          <a:xfrm>
            <a:off x="2285700" y="285413"/>
            <a:ext cx="4572600" cy="4572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4297650" y="4858089"/>
            <a:ext cx="548700" cy="2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1D1D1B"/>
                </a:solidFill>
              </a:defRPr>
            </a:lvl1pPr>
            <a:lvl2pPr lvl="1">
              <a:buNone/>
              <a:defRPr>
                <a:solidFill>
                  <a:srgbClr val="1D1D1B"/>
                </a:solidFill>
              </a:defRPr>
            </a:lvl2pPr>
            <a:lvl3pPr lvl="2">
              <a:buNone/>
              <a:defRPr>
                <a:solidFill>
                  <a:srgbClr val="1D1D1B"/>
                </a:solidFill>
              </a:defRPr>
            </a:lvl3pPr>
            <a:lvl4pPr lvl="3">
              <a:buNone/>
              <a:defRPr>
                <a:solidFill>
                  <a:srgbClr val="1D1D1B"/>
                </a:solidFill>
              </a:defRPr>
            </a:lvl4pPr>
            <a:lvl5pPr lvl="4">
              <a:buNone/>
              <a:defRPr>
                <a:solidFill>
                  <a:srgbClr val="1D1D1B"/>
                </a:solidFill>
              </a:defRPr>
            </a:lvl5pPr>
            <a:lvl6pPr lvl="5">
              <a:buNone/>
              <a:defRPr>
                <a:solidFill>
                  <a:srgbClr val="1D1D1B"/>
                </a:solidFill>
              </a:defRPr>
            </a:lvl6pPr>
            <a:lvl7pPr lvl="6">
              <a:buNone/>
              <a:defRPr>
                <a:solidFill>
                  <a:srgbClr val="1D1D1B"/>
                </a:solidFill>
              </a:defRPr>
            </a:lvl7pPr>
            <a:lvl8pPr lvl="7">
              <a:buNone/>
              <a:defRPr>
                <a:solidFill>
                  <a:srgbClr val="1D1D1B"/>
                </a:solidFill>
              </a:defRPr>
            </a:lvl8pPr>
            <a:lvl9pPr lvl="8">
              <a:buNone/>
              <a:defRPr>
                <a:solidFill>
                  <a:srgbClr val="1D1D1B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685800" y="3811625"/>
            <a:ext cx="4695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1800" i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1800" i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1800" i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1800" i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1800" i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1800" i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1800" i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1800" i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layfair Display"/>
              <a:buNone/>
              <a:defRPr sz="1800" i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2334725"/>
            <a:ext cx="4695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4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Playfair Display"/>
              <a:buNone/>
              <a:defRPr sz="60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806100" y="3623569"/>
            <a:ext cx="7531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25" y="4977000"/>
            <a:ext cx="9144000" cy="16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2400" b="0">
                <a:solidFill>
                  <a:srgbClr val="F3F3F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None/>
              <a:defRPr sz="2400" b="0"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005600" y="1200150"/>
            <a:ext cx="7132800" cy="3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◈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cxnSp>
        <p:nvCxnSpPr>
          <p:cNvPr id="26" name="Google Shape;26;p5"/>
          <p:cNvCxnSpPr/>
          <p:nvPr/>
        </p:nvCxnSpPr>
        <p:spPr>
          <a:xfrm>
            <a:off x="3028650" y="971556"/>
            <a:ext cx="3086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880026" y="1200150"/>
            <a:ext cx="3584100" cy="35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◈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4679875" y="1200150"/>
            <a:ext cx="3584100" cy="35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◈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cxnSp>
        <p:nvCxnSpPr>
          <p:cNvPr id="32" name="Google Shape;32;p6"/>
          <p:cNvCxnSpPr/>
          <p:nvPr/>
        </p:nvCxnSpPr>
        <p:spPr>
          <a:xfrm>
            <a:off x="3028650" y="971556"/>
            <a:ext cx="3086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33;p6"/>
          <p:cNvSpPr/>
          <p:nvPr/>
        </p:nvSpPr>
        <p:spPr>
          <a:xfrm>
            <a:off x="25" y="4977000"/>
            <a:ext cx="9144000" cy="16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2631900" cy="33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3223964" y="1200150"/>
            <a:ext cx="2631900" cy="33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3"/>
          </p:nvPr>
        </p:nvSpPr>
        <p:spPr>
          <a:xfrm>
            <a:off x="5990727" y="1200150"/>
            <a:ext cx="2631900" cy="33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cxnSp>
        <p:nvCxnSpPr>
          <p:cNvPr id="40" name="Google Shape;40;p7"/>
          <p:cNvCxnSpPr/>
          <p:nvPr/>
        </p:nvCxnSpPr>
        <p:spPr>
          <a:xfrm>
            <a:off x="3028650" y="971556"/>
            <a:ext cx="3086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41;p7"/>
          <p:cNvSpPr/>
          <p:nvPr/>
        </p:nvSpPr>
        <p:spPr>
          <a:xfrm>
            <a:off x="25" y="4977000"/>
            <a:ext cx="9144000" cy="16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45" name="Google Shape;45;p8"/>
          <p:cNvCxnSpPr/>
          <p:nvPr/>
        </p:nvCxnSpPr>
        <p:spPr>
          <a:xfrm>
            <a:off x="3028650" y="971556"/>
            <a:ext cx="3086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46;p8"/>
          <p:cNvSpPr/>
          <p:nvPr/>
        </p:nvSpPr>
        <p:spPr>
          <a:xfrm>
            <a:off x="25" y="4977000"/>
            <a:ext cx="9144000" cy="166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457200" y="4406305"/>
            <a:ext cx="8229600" cy="7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Font typeface="Playfair Display"/>
              <a:buNone/>
              <a:defRPr sz="1600" i="1">
                <a:latin typeface="Playfair Display"/>
                <a:ea typeface="Playfair Display"/>
                <a:cs typeface="Playfair Display"/>
                <a:sym typeface="Playfair Display"/>
              </a:defRPr>
            </a:lvl1pPr>
          </a:lstStyle>
          <a:p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3028650" y="4406312"/>
            <a:ext cx="30867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4297650" y="4866152"/>
            <a:ext cx="548700" cy="27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Google Shape;53;p10"/>
          <p:cNvCxnSpPr/>
          <p:nvPr/>
        </p:nvCxnSpPr>
        <p:spPr>
          <a:xfrm>
            <a:off x="734700" y="4732556"/>
            <a:ext cx="7674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10"/>
          <p:cNvCxnSpPr/>
          <p:nvPr/>
        </p:nvCxnSpPr>
        <p:spPr>
          <a:xfrm>
            <a:off x="734700" y="410944"/>
            <a:ext cx="7674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bg>
      <p:bgPr>
        <a:solidFill>
          <a:schemeClr val="accen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11"/>
          <p:cNvCxnSpPr/>
          <p:nvPr/>
        </p:nvCxnSpPr>
        <p:spPr>
          <a:xfrm>
            <a:off x="734700" y="4732556"/>
            <a:ext cx="7674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1"/>
          <p:cNvCxnSpPr/>
          <p:nvPr/>
        </p:nvCxnSpPr>
        <p:spPr>
          <a:xfrm>
            <a:off x="734700" y="410944"/>
            <a:ext cx="76746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1D1D1B"/>
                </a:solidFill>
              </a:defRPr>
            </a:lvl1pPr>
            <a:lvl2pPr lvl="1">
              <a:buNone/>
              <a:defRPr>
                <a:solidFill>
                  <a:srgbClr val="1D1D1B"/>
                </a:solidFill>
              </a:defRPr>
            </a:lvl2pPr>
            <a:lvl3pPr lvl="2">
              <a:buNone/>
              <a:defRPr>
                <a:solidFill>
                  <a:srgbClr val="1D1D1B"/>
                </a:solidFill>
              </a:defRPr>
            </a:lvl3pPr>
            <a:lvl4pPr lvl="3">
              <a:buNone/>
              <a:defRPr>
                <a:solidFill>
                  <a:srgbClr val="1D1D1B"/>
                </a:solidFill>
              </a:defRPr>
            </a:lvl4pPr>
            <a:lvl5pPr lvl="4">
              <a:buNone/>
              <a:defRPr>
                <a:solidFill>
                  <a:srgbClr val="1D1D1B"/>
                </a:solidFill>
              </a:defRPr>
            </a:lvl5pPr>
            <a:lvl6pPr lvl="5">
              <a:buNone/>
              <a:defRPr>
                <a:solidFill>
                  <a:srgbClr val="1D1D1B"/>
                </a:solidFill>
              </a:defRPr>
            </a:lvl6pPr>
            <a:lvl7pPr lvl="6">
              <a:buNone/>
              <a:defRPr>
                <a:solidFill>
                  <a:srgbClr val="1D1D1B"/>
                </a:solidFill>
              </a:defRPr>
            </a:lvl7pPr>
            <a:lvl8pPr lvl="7">
              <a:buNone/>
              <a:defRPr>
                <a:solidFill>
                  <a:srgbClr val="1D1D1B"/>
                </a:solidFill>
              </a:defRPr>
            </a:lvl8pPr>
            <a:lvl9pPr lvl="8">
              <a:buNone/>
              <a:defRPr>
                <a:solidFill>
                  <a:srgbClr val="1D1D1B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fair Display"/>
              <a:buNone/>
              <a:defRPr sz="32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◈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●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●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○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roid Sans"/>
              <a:buChar char="■"/>
              <a:defRPr sz="2400">
                <a:solidFill>
                  <a:schemeClr val="lt1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53171" y="2706249"/>
            <a:ext cx="5055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Classroom 101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Attaching photos</a:t>
            </a:r>
            <a:endParaRPr/>
          </a:p>
        </p:txBody>
      </p:sp>
      <p:sp>
        <p:nvSpPr>
          <p:cNvPr id="276" name="Google Shape;276;p39"/>
          <p:cNvSpPr txBox="1">
            <a:spLocks noGrp="1"/>
          </p:cNvSpPr>
          <p:nvPr>
            <p:ph type="body" idx="1"/>
          </p:nvPr>
        </p:nvSpPr>
        <p:spPr>
          <a:xfrm>
            <a:off x="1005600" y="1200150"/>
            <a:ext cx="7132800" cy="3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Once you take a photo you will be shown this screen. Click use photo to use this photo. If you’re not happy with this photo click retake to retake your photo.</a:t>
            </a:r>
            <a:endParaRPr/>
          </a:p>
        </p:txBody>
      </p:sp>
      <p:sp>
        <p:nvSpPr>
          <p:cNvPr id="277" name="Google Shape;277;p39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78" name="Google Shape;27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9000" y="2892719"/>
            <a:ext cx="6205977" cy="1780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9"/>
          <p:cNvSpPr/>
          <p:nvPr/>
        </p:nvSpPr>
        <p:spPr>
          <a:xfrm>
            <a:off x="1859073" y="4315949"/>
            <a:ext cx="1024500" cy="51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9"/>
          <p:cNvSpPr/>
          <p:nvPr/>
        </p:nvSpPr>
        <p:spPr>
          <a:xfrm>
            <a:off x="7674963" y="4242102"/>
            <a:ext cx="1024500" cy="51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Attaching photos </a:t>
            </a:r>
            <a:endParaRPr/>
          </a:p>
        </p:txBody>
      </p:sp>
      <p:sp>
        <p:nvSpPr>
          <p:cNvPr id="286" name="Google Shape;286;p40"/>
          <p:cNvSpPr txBox="1">
            <a:spLocks noGrp="1"/>
          </p:cNvSpPr>
          <p:nvPr>
            <p:ph type="body" idx="1"/>
          </p:nvPr>
        </p:nvSpPr>
        <p:spPr>
          <a:xfrm>
            <a:off x="1005600" y="1200150"/>
            <a:ext cx="7132800" cy="3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Once you choose your photo you will be shown this menu. Click hand in to submit the photo.</a:t>
            </a:r>
            <a:endParaRPr/>
          </a:p>
        </p:txBody>
      </p:sp>
      <p:sp>
        <p:nvSpPr>
          <p:cNvPr id="287" name="Google Shape;287;p4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88" name="Google Shape;28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1913" y="2575489"/>
            <a:ext cx="4480175" cy="2012051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0"/>
          <p:cNvSpPr/>
          <p:nvPr/>
        </p:nvSpPr>
        <p:spPr>
          <a:xfrm>
            <a:off x="6434954" y="4075143"/>
            <a:ext cx="1024500" cy="51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ctrTitle"/>
          </p:nvPr>
        </p:nvSpPr>
        <p:spPr>
          <a:xfrm>
            <a:off x="685800" y="2334725"/>
            <a:ext cx="4695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Attaching files </a:t>
            </a:r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Attaching files</a:t>
            </a:r>
            <a:endParaRPr/>
          </a:p>
        </p:txBody>
      </p:sp>
      <p:sp>
        <p:nvSpPr>
          <p:cNvPr id="218" name="Google Shape;218;p32"/>
          <p:cNvSpPr txBox="1">
            <a:spLocks noGrp="1"/>
          </p:cNvSpPr>
          <p:nvPr>
            <p:ph type="body" idx="1"/>
          </p:nvPr>
        </p:nvSpPr>
        <p:spPr>
          <a:xfrm>
            <a:off x="1005600" y="1200150"/>
            <a:ext cx="7132800" cy="3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When you want to attach a file to an assignment you will be shown this menu.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19" name="Google Shape;219;p32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20" name="Google Shape;22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0611" y="2553749"/>
            <a:ext cx="4742776" cy="206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Attaching files</a:t>
            </a:r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body" idx="1"/>
          </p:nvPr>
        </p:nvSpPr>
        <p:spPr>
          <a:xfrm>
            <a:off x="1005600" y="1200150"/>
            <a:ext cx="7132800" cy="3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After you click that. You will be shown this menu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27" name="Google Shape;227;p33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228" name="Google Shape;22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2963" y="1807078"/>
            <a:ext cx="6898075" cy="291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Attaching files</a:t>
            </a:r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body" idx="1"/>
          </p:nvPr>
        </p:nvSpPr>
        <p:spPr>
          <a:xfrm>
            <a:off x="128443" y="1138050"/>
            <a:ext cx="8860200" cy="22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Then click one of the bottom buttons. If you need to make a word document click on the button with the blue arrow pointing to it. If you need to make a PowerPoint click on the button with a yellow arrow pointing to it.</a:t>
            </a:r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36" name="Google Shape;23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0813" y="2808416"/>
            <a:ext cx="4535475" cy="19174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4"/>
          <p:cNvSpPr/>
          <p:nvPr/>
        </p:nvSpPr>
        <p:spPr>
          <a:xfrm>
            <a:off x="2885209" y="4242955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4"/>
          <p:cNvSpPr/>
          <p:nvPr/>
        </p:nvSpPr>
        <p:spPr>
          <a:xfrm>
            <a:off x="2824587" y="4035135"/>
            <a:ext cx="417300" cy="166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Attaching files</a:t>
            </a:r>
            <a:endParaRPr/>
          </a:p>
        </p:txBody>
      </p:sp>
      <p:sp>
        <p:nvSpPr>
          <p:cNvPr id="244" name="Google Shape;244;p35"/>
          <p:cNvSpPr txBox="1">
            <a:spLocks noGrp="1"/>
          </p:cNvSpPr>
          <p:nvPr>
            <p:ph type="body" idx="1"/>
          </p:nvPr>
        </p:nvSpPr>
        <p:spPr>
          <a:xfrm>
            <a:off x="1005600" y="1200150"/>
            <a:ext cx="7132800" cy="3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Once your work is complete your screen should look something like this. Click the hand in button to submit your work.</a:t>
            </a:r>
            <a:endParaRPr/>
          </a:p>
        </p:txBody>
      </p:sp>
      <p:sp>
        <p:nvSpPr>
          <p:cNvPr id="245" name="Google Shape;245;p35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46" name="Google Shape;24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1863" y="2859177"/>
            <a:ext cx="4040277" cy="181447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5"/>
          <p:cNvSpPr/>
          <p:nvPr/>
        </p:nvSpPr>
        <p:spPr>
          <a:xfrm>
            <a:off x="6287470" y="4161243"/>
            <a:ext cx="1024500" cy="5124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>
            <a:spLocks noGrp="1"/>
          </p:cNvSpPr>
          <p:nvPr>
            <p:ph type="ctrTitle"/>
          </p:nvPr>
        </p:nvSpPr>
        <p:spPr>
          <a:xfrm>
            <a:off x="685800" y="2334725"/>
            <a:ext cx="5209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Attaching photos</a:t>
            </a:r>
            <a:endParaRPr/>
          </a:p>
        </p:txBody>
      </p:sp>
      <p:sp>
        <p:nvSpPr>
          <p:cNvPr id="253" name="Google Shape;253;p36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Attaching photos</a:t>
            </a:r>
            <a:endParaRPr/>
          </a:p>
        </p:txBody>
      </p:sp>
      <p:sp>
        <p:nvSpPr>
          <p:cNvPr id="259" name="Google Shape;259;p37"/>
          <p:cNvSpPr txBox="1">
            <a:spLocks noGrp="1"/>
          </p:cNvSpPr>
          <p:nvPr>
            <p:ph type="body" idx="1"/>
          </p:nvPr>
        </p:nvSpPr>
        <p:spPr>
          <a:xfrm>
            <a:off x="1005600" y="1200150"/>
            <a:ext cx="7132800" cy="3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If you are on a phone or tablet you can use your camera to take a photo of your work by pressing on this button.</a:t>
            </a:r>
            <a:endParaRPr/>
          </a:p>
        </p:txBody>
      </p:sp>
      <p:sp>
        <p:nvSpPr>
          <p:cNvPr id="260" name="Google Shape;260;p37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61" name="Google Shape;26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9200" y="2455979"/>
            <a:ext cx="5245597" cy="221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7"/>
          <p:cNvSpPr/>
          <p:nvPr/>
        </p:nvSpPr>
        <p:spPr>
          <a:xfrm>
            <a:off x="2575214" y="3300846"/>
            <a:ext cx="4572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7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Attaching photos</a:t>
            </a:r>
            <a:endParaRPr/>
          </a:p>
        </p:txBody>
      </p:sp>
      <p:sp>
        <p:nvSpPr>
          <p:cNvPr id="268" name="Google Shape;268;p38"/>
          <p:cNvSpPr txBox="1">
            <a:spLocks noGrp="1"/>
          </p:cNvSpPr>
          <p:nvPr>
            <p:ph type="body" idx="1"/>
          </p:nvPr>
        </p:nvSpPr>
        <p:spPr>
          <a:xfrm>
            <a:off x="1005600" y="1200150"/>
            <a:ext cx="7132800" cy="3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Once you click that you will be taken to your camera. Use this to take a photo of your work.</a:t>
            </a:r>
            <a:endParaRPr/>
          </a:p>
        </p:txBody>
      </p:sp>
      <p:sp>
        <p:nvSpPr>
          <p:cNvPr id="269" name="Google Shape;269;p38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70" name="Google Shape;27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5827" y="2204336"/>
            <a:ext cx="1912351" cy="2551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spero template">
  <a:themeElements>
    <a:clrScheme name="Custom 347">
      <a:dk1>
        <a:srgbClr val="000000"/>
      </a:dk1>
      <a:lt1>
        <a:srgbClr val="FFFFFF"/>
      </a:lt1>
      <a:dk2>
        <a:srgbClr val="1D1D1B"/>
      </a:dk2>
      <a:lt2>
        <a:srgbClr val="F3F3F3"/>
      </a:lt2>
      <a:accent1>
        <a:srgbClr val="FFD900"/>
      </a:accent1>
      <a:accent2>
        <a:srgbClr val="D89F39"/>
      </a:accent2>
      <a:accent3>
        <a:srgbClr val="434343"/>
      </a:accent3>
      <a:accent4>
        <a:srgbClr val="666666"/>
      </a:accent4>
      <a:accent5>
        <a:srgbClr val="999999"/>
      </a:accent5>
      <a:accent6>
        <a:srgbClr val="B7B7B7"/>
      </a:accent6>
      <a:hlink>
        <a:srgbClr val="FF99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235</Words>
  <Application>Microsoft Office PowerPoint</Application>
  <PresentationFormat>On-screen Show (16:9)</PresentationFormat>
  <Paragraphs>31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Droid Sans</vt:lpstr>
      <vt:lpstr>Playfair Display</vt:lpstr>
      <vt:lpstr>Prospero template</vt:lpstr>
      <vt:lpstr>Google Classroom 101</vt:lpstr>
      <vt:lpstr>Attaching files </vt:lpstr>
      <vt:lpstr>Attaching files</vt:lpstr>
      <vt:lpstr>Attaching files</vt:lpstr>
      <vt:lpstr>Attaching files</vt:lpstr>
      <vt:lpstr>Attaching files</vt:lpstr>
      <vt:lpstr>Attaching photos</vt:lpstr>
      <vt:lpstr>Attaching photos</vt:lpstr>
      <vt:lpstr>Attaching photos</vt:lpstr>
      <vt:lpstr>Attaching photos</vt:lpstr>
      <vt:lpstr>Attaching photos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Classroom 101</dc:title>
  <dc:creator>Jane</dc:creator>
  <cp:lastModifiedBy>Vicky Hunt</cp:lastModifiedBy>
  <cp:revision>2</cp:revision>
  <dcterms:modified xsi:type="dcterms:W3CDTF">2020-05-03T17:12:56Z</dcterms:modified>
</cp:coreProperties>
</file>