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Playfair Displ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096ad3ad3e0eb1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096ad3ad3e0eb1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96ad3ad3e0eb1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096ad3ad3e0eb1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96ad3ad3e0eb1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096ad3ad3e0eb1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096ad3ad3e0eb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096ad3ad3e0eb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096ad3ad3e0eb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096ad3ad3e0eb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96ad3ad3e0eb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096ad3ad3e0eb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096ad3ad3e0eb1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096ad3ad3e0eb1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096ad3ad3e0eb1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096ad3ad3e0eb1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096ad3ad3e0eb1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096ad3ad3e0eb1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096ad3ad3e0eb1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096ad3ad3e0eb1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096ad3ad3e0eb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096ad3ad3e0eb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2391863"/>
            <a:ext cx="4126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fair Display"/>
              <a:buNone/>
              <a:defRPr sz="4800" b="1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5" y="3912619"/>
            <a:ext cx="9144000" cy="1230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">
    <p:bg>
      <p:bgPr>
        <a:solidFill>
          <a:schemeClr val="accen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Google Shape;57;p11"/>
          <p:cNvCxnSpPr/>
          <p:nvPr/>
        </p:nvCxnSpPr>
        <p:spPr>
          <a:xfrm>
            <a:off x="734700" y="4732556"/>
            <a:ext cx="7674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1"/>
          <p:cNvCxnSpPr/>
          <p:nvPr/>
        </p:nvCxnSpPr>
        <p:spPr>
          <a:xfrm>
            <a:off x="734700" y="410944"/>
            <a:ext cx="7674600" cy="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1D1D1B"/>
                </a:solidFill>
              </a:defRPr>
            </a:lvl1pPr>
            <a:lvl2pPr lvl="1">
              <a:buNone/>
              <a:defRPr>
                <a:solidFill>
                  <a:srgbClr val="1D1D1B"/>
                </a:solidFill>
              </a:defRPr>
            </a:lvl2pPr>
            <a:lvl3pPr lvl="2">
              <a:buNone/>
              <a:defRPr>
                <a:solidFill>
                  <a:srgbClr val="1D1D1B"/>
                </a:solidFill>
              </a:defRPr>
            </a:lvl3pPr>
            <a:lvl4pPr lvl="3">
              <a:buNone/>
              <a:defRPr>
                <a:solidFill>
                  <a:srgbClr val="1D1D1B"/>
                </a:solidFill>
              </a:defRPr>
            </a:lvl4pPr>
            <a:lvl5pPr lvl="4">
              <a:buNone/>
              <a:defRPr>
                <a:solidFill>
                  <a:srgbClr val="1D1D1B"/>
                </a:solidFill>
              </a:defRPr>
            </a:lvl5pPr>
            <a:lvl6pPr lvl="5">
              <a:buNone/>
              <a:defRPr>
                <a:solidFill>
                  <a:srgbClr val="1D1D1B"/>
                </a:solidFill>
              </a:defRPr>
            </a:lvl6pPr>
            <a:lvl7pPr lvl="6">
              <a:buNone/>
              <a:defRPr>
                <a:solidFill>
                  <a:srgbClr val="1D1D1B"/>
                </a:solidFill>
              </a:defRPr>
            </a:lvl7pPr>
            <a:lvl8pPr lvl="7">
              <a:buNone/>
              <a:defRPr>
                <a:solidFill>
                  <a:srgbClr val="1D1D1B"/>
                </a:solidFill>
              </a:defRPr>
            </a:lvl8pPr>
            <a:lvl9pPr lvl="8">
              <a:buNone/>
              <a:defRPr>
                <a:solidFill>
                  <a:srgbClr val="1D1D1B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ircle">
  <p:cSld name="BLANK_1_1">
    <p:bg>
      <p:bgPr>
        <a:solidFill>
          <a:schemeClr val="accent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2" descr="dark_wood.jpg"/>
          <p:cNvPicPr preferRelativeResize="0"/>
          <p:nvPr/>
        </p:nvPicPr>
        <p:blipFill rotWithShape="1">
          <a:blip r:embed="rId2">
            <a:alphaModFix/>
          </a:blip>
          <a:srcRect r="24998"/>
          <a:stretch/>
        </p:blipFill>
        <p:spPr>
          <a:xfrm>
            <a:off x="2285700" y="285413"/>
            <a:ext cx="4572600" cy="45726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4297650" y="4858089"/>
            <a:ext cx="548700" cy="28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1D1D1B"/>
                </a:solidFill>
              </a:defRPr>
            </a:lvl1pPr>
            <a:lvl2pPr lvl="1">
              <a:buNone/>
              <a:defRPr>
                <a:solidFill>
                  <a:srgbClr val="1D1D1B"/>
                </a:solidFill>
              </a:defRPr>
            </a:lvl2pPr>
            <a:lvl3pPr lvl="2">
              <a:buNone/>
              <a:defRPr>
                <a:solidFill>
                  <a:srgbClr val="1D1D1B"/>
                </a:solidFill>
              </a:defRPr>
            </a:lvl3pPr>
            <a:lvl4pPr lvl="3">
              <a:buNone/>
              <a:defRPr>
                <a:solidFill>
                  <a:srgbClr val="1D1D1B"/>
                </a:solidFill>
              </a:defRPr>
            </a:lvl4pPr>
            <a:lvl5pPr lvl="4">
              <a:buNone/>
              <a:defRPr>
                <a:solidFill>
                  <a:srgbClr val="1D1D1B"/>
                </a:solidFill>
              </a:defRPr>
            </a:lvl5pPr>
            <a:lvl6pPr lvl="5">
              <a:buNone/>
              <a:defRPr>
                <a:solidFill>
                  <a:srgbClr val="1D1D1B"/>
                </a:solidFill>
              </a:defRPr>
            </a:lvl6pPr>
            <a:lvl7pPr lvl="6">
              <a:buNone/>
              <a:defRPr>
                <a:solidFill>
                  <a:srgbClr val="1D1D1B"/>
                </a:solidFill>
              </a:defRPr>
            </a:lvl7pPr>
            <a:lvl8pPr lvl="7">
              <a:buNone/>
              <a:defRPr>
                <a:solidFill>
                  <a:srgbClr val="1D1D1B"/>
                </a:solidFill>
              </a:defRPr>
            </a:lvl8pPr>
            <a:lvl9pPr lvl="8">
              <a:buNone/>
              <a:defRPr>
                <a:solidFill>
                  <a:srgbClr val="1D1D1B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85800" y="3811625"/>
            <a:ext cx="4695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Playfair Display"/>
              <a:buNone/>
              <a:defRPr sz="1800" i="1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685800" y="2334725"/>
            <a:ext cx="469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Playfair Display"/>
              <a:buNone/>
              <a:defRPr sz="48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Playfair Display"/>
              <a:buNone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806100" y="3623569"/>
            <a:ext cx="7531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261500" y="2161800"/>
            <a:ext cx="66210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Playfair Display"/>
              <a:buChar char="◈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○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■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●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○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■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●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○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Playfair Display"/>
              <a:buChar char="■"/>
              <a:defRPr i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3593400" y="759351"/>
            <a:ext cx="1957200" cy="6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</a:t>
            </a:r>
            <a:endParaRPr sz="9600">
              <a:solidFill>
                <a:schemeClr val="accen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cxnSp>
        <p:nvCxnSpPr>
          <p:cNvPr id="20" name="Google Shape;20;p4"/>
          <p:cNvCxnSpPr/>
          <p:nvPr/>
        </p:nvCxnSpPr>
        <p:spPr>
          <a:xfrm>
            <a:off x="3028650" y="4155549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None/>
              <a:defRPr sz="2400" b="0">
                <a:solidFill>
                  <a:srgbClr val="F3F3F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400"/>
              <a:buNone/>
              <a:defRPr sz="2400" b="0"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26" name="Google Shape;26;p5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880026" y="1200150"/>
            <a:ext cx="3584100" cy="3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679875" y="1200150"/>
            <a:ext cx="3584100" cy="35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◈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cxnSp>
        <p:nvCxnSpPr>
          <p:cNvPr id="32" name="Google Shape;32;p6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6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3223964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3"/>
          </p:nvPr>
        </p:nvSpPr>
        <p:spPr>
          <a:xfrm>
            <a:off x="5990727" y="1200150"/>
            <a:ext cx="2631900" cy="33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◈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cxnSp>
        <p:nvCxnSpPr>
          <p:cNvPr id="40" name="Google Shape;40;p7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7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cxnSp>
        <p:nvCxnSpPr>
          <p:cNvPr id="45" name="Google Shape;45;p8"/>
          <p:cNvCxnSpPr/>
          <p:nvPr/>
        </p:nvCxnSpPr>
        <p:spPr>
          <a:xfrm>
            <a:off x="3028650" y="971556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Google Shape;46;p8"/>
          <p:cNvSpPr/>
          <p:nvPr/>
        </p:nvSpPr>
        <p:spPr>
          <a:xfrm>
            <a:off x="25" y="4977000"/>
            <a:ext cx="9144000" cy="1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body" idx="1"/>
          </p:nvPr>
        </p:nvSpPr>
        <p:spPr>
          <a:xfrm>
            <a:off x="457200" y="4406305"/>
            <a:ext cx="8229600" cy="73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600"/>
              <a:buFont typeface="Playfair Display"/>
              <a:buNone/>
              <a:defRPr sz="1600" i="1">
                <a:latin typeface="Playfair Display"/>
                <a:ea typeface="Playfair Display"/>
                <a:cs typeface="Playfair Display"/>
                <a:sym typeface="Playfair Display"/>
              </a:defRPr>
            </a:lvl1pPr>
          </a:lstStyle>
          <a:p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3028650" y="4406312"/>
            <a:ext cx="30867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4297650" y="4866152"/>
            <a:ext cx="548700" cy="27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buNone/>
              <a:defRPr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Google Shape;53;p10"/>
          <p:cNvCxnSpPr/>
          <p:nvPr/>
        </p:nvCxnSpPr>
        <p:spPr>
          <a:xfrm>
            <a:off x="734700" y="4732556"/>
            <a:ext cx="7674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Google Shape;54;p10"/>
          <p:cNvCxnSpPr/>
          <p:nvPr/>
        </p:nvCxnSpPr>
        <p:spPr>
          <a:xfrm>
            <a:off x="734700" y="410944"/>
            <a:ext cx="7674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layfair Display"/>
              <a:buNone/>
              <a:defRPr sz="32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◈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●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●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○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roid Sans"/>
              <a:buChar char="■"/>
              <a:defRPr sz="2400">
                <a:solidFill>
                  <a:schemeClr val="lt1"/>
                </a:solidFill>
                <a:latin typeface="Droid Sans"/>
                <a:ea typeface="Droid Sans"/>
                <a:cs typeface="Droid Sans"/>
                <a:sym typeface="Droid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buNone/>
              <a:defRPr sz="1200">
                <a:solidFill>
                  <a:schemeClr val="accen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53171" y="2706249"/>
            <a:ext cx="505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Google Classroom 101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</a:t>
            </a:r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put your username in, you will be asked to put your password in. </a:t>
            </a:r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139" name="Google Shape;13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7237" y="2220019"/>
            <a:ext cx="3229525" cy="25576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2"/>
          <p:cNvSpPr/>
          <p:nvPr/>
        </p:nvSpPr>
        <p:spPr>
          <a:xfrm>
            <a:off x="3821857" y="3361080"/>
            <a:ext cx="1024500" cy="51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 </a:t>
            </a: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After you put your password in click on sign in.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pic>
        <p:nvPicPr>
          <p:cNvPr id="148" name="Google Shape;14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6448" y="2178075"/>
            <a:ext cx="3151100" cy="249557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3"/>
          <p:cNvSpPr/>
          <p:nvPr/>
        </p:nvSpPr>
        <p:spPr>
          <a:xfrm>
            <a:off x="5841137" y="3970421"/>
            <a:ext cx="1024500" cy="51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</a:t>
            </a:r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sign in you will be taken to the dashboard. Now you are in google classroom.</a:t>
            </a:r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pic>
        <p:nvPicPr>
          <p:cNvPr id="157" name="Google Shape;15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2838" y="2280330"/>
            <a:ext cx="6978327" cy="203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ctrTitle"/>
          </p:nvPr>
        </p:nvSpPr>
        <p:spPr>
          <a:xfrm>
            <a:off x="685800" y="2334725"/>
            <a:ext cx="4695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Logging in 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1261500" y="2161800"/>
            <a:ext cx="66210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Laptop and computer 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If you’re on a laptop or computer first go to google and type google classroom in the search bar.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8137" y="2227797"/>
            <a:ext cx="3907724" cy="2288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</a:t>
            </a:r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type google classroom into the search bar click the first link. 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0925" y="2648170"/>
            <a:ext cx="6722151" cy="1359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 </a:t>
            </a:r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click on the link click the sign in button in the top right corner.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8262" y="2149525"/>
            <a:ext cx="5727474" cy="252412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8"/>
          <p:cNvSpPr/>
          <p:nvPr/>
        </p:nvSpPr>
        <p:spPr>
          <a:xfrm>
            <a:off x="6850238" y="2619779"/>
            <a:ext cx="512400" cy="10245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 </a:t>
            </a:r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click sign in this menu will appear. Once the menu appears click the google classroom button.</a:t>
            </a:r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0861" y="2218971"/>
            <a:ext cx="1322275" cy="245467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/>
          <p:nvPr/>
        </p:nvSpPr>
        <p:spPr>
          <a:xfrm rot="-5400000">
            <a:off x="5196866" y="2402434"/>
            <a:ext cx="512400" cy="10245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 </a:t>
            </a:r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click google classroom this menu will appear. After this menu appears put your @porthcawlschool.co.uk username in.</a:t>
            </a:r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121" name="Google Shape;12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6399" y="2570056"/>
            <a:ext cx="1671189" cy="201623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0"/>
          <p:cNvSpPr/>
          <p:nvPr/>
        </p:nvSpPr>
        <p:spPr>
          <a:xfrm>
            <a:off x="4966274" y="3185959"/>
            <a:ext cx="663900" cy="3318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9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Laptop and computer </a:t>
            </a:r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body" idx="1"/>
          </p:nvPr>
        </p:nvSpPr>
        <p:spPr>
          <a:xfrm>
            <a:off x="1005600" y="1200150"/>
            <a:ext cx="7132800" cy="362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Once you sign in you will be shown this menu. Click on the account that has @porthcawlschool.co.uk on the end.</a:t>
            </a:r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130" name="Google Shape;13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7286" y="2464537"/>
            <a:ext cx="2629425" cy="231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1"/>
          <p:cNvSpPr/>
          <p:nvPr/>
        </p:nvSpPr>
        <p:spPr>
          <a:xfrm>
            <a:off x="5779039" y="3101042"/>
            <a:ext cx="1024500" cy="51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spero template">
  <a:themeElements>
    <a:clrScheme name="Custom 347">
      <a:dk1>
        <a:srgbClr val="000000"/>
      </a:dk1>
      <a:lt1>
        <a:srgbClr val="FFFFFF"/>
      </a:lt1>
      <a:dk2>
        <a:srgbClr val="1D1D1B"/>
      </a:dk2>
      <a:lt2>
        <a:srgbClr val="F3F3F3"/>
      </a:lt2>
      <a:accent1>
        <a:srgbClr val="FFD900"/>
      </a:accent1>
      <a:accent2>
        <a:srgbClr val="D89F39"/>
      </a:accent2>
      <a:accent3>
        <a:srgbClr val="434343"/>
      </a:accent3>
      <a:accent4>
        <a:srgbClr val="666666"/>
      </a:accent4>
      <a:accent5>
        <a:srgbClr val="999999"/>
      </a:accent5>
      <a:accent6>
        <a:srgbClr val="B7B7B7"/>
      </a:accent6>
      <a:hlink>
        <a:srgbClr val="FF99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208</Words>
  <Application>Microsoft Office PowerPoint</Application>
  <PresentationFormat>On-screen Show (16:9)</PresentationFormat>
  <Paragraphs>32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Droid Sans</vt:lpstr>
      <vt:lpstr>Playfair Display</vt:lpstr>
      <vt:lpstr>Prospero template</vt:lpstr>
      <vt:lpstr>Google Classroom 101</vt:lpstr>
      <vt:lpstr>Logging in </vt:lpstr>
      <vt:lpstr>PowerPoint Presentation</vt:lpstr>
      <vt:lpstr>Laptop and computer</vt:lpstr>
      <vt:lpstr>Laptop and Computer</vt:lpstr>
      <vt:lpstr>Laptop and computer </vt:lpstr>
      <vt:lpstr>Laptop and computer </vt:lpstr>
      <vt:lpstr>Laptop and computer </vt:lpstr>
      <vt:lpstr>Laptop and computer </vt:lpstr>
      <vt:lpstr>Laptop and computer</vt:lpstr>
      <vt:lpstr>Laptop and computer </vt:lpstr>
      <vt:lpstr>Laptop and computer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Classroom 101</dc:title>
  <dc:creator>Jane</dc:creator>
  <cp:lastModifiedBy>Vicky Hunt</cp:lastModifiedBy>
  <cp:revision>2</cp:revision>
  <dcterms:modified xsi:type="dcterms:W3CDTF">2020-05-03T17:11:00Z</dcterms:modified>
</cp:coreProperties>
</file>