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</p:sldIdLst>
  <p:sldSz cx="9144000" cy="5143500" type="screen16x9"/>
  <p:notesSz cx="6858000" cy="9144000"/>
  <p:embeddedFontLst>
    <p:embeddedFont>
      <p:font typeface="Playfair Display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096ad3ad3e0eb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096ad3ad3e0eb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e3bca7c1f368f3d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e3bca7c1f368f3d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96ad3ad3e0eb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096ad3ad3e0eb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e3bca7c1f368f3d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e3bca7c1f368f3d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4e3bca7c1f368f3d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4e3bca7c1f368f3d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4e3bca7c1f368f3d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4e3bca7c1f368f3d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4e3bca7c1f368f3d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4e3bca7c1f368f3d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2391863"/>
            <a:ext cx="4126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layfair Display"/>
              <a:buNone/>
              <a:defRPr sz="4800" b="1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5" y="3912619"/>
            <a:ext cx="9144000" cy="123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">
    <p:bg>
      <p:bgPr>
        <a:solidFill>
          <a:schemeClr val="accen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Google Shape;57;p11"/>
          <p:cNvCxnSpPr/>
          <p:nvPr/>
        </p:nvCxnSpPr>
        <p:spPr>
          <a:xfrm>
            <a:off x="734700" y="4732556"/>
            <a:ext cx="7674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1"/>
          <p:cNvCxnSpPr/>
          <p:nvPr/>
        </p:nvCxnSpPr>
        <p:spPr>
          <a:xfrm>
            <a:off x="734700" y="410944"/>
            <a:ext cx="7674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1D1D1B"/>
                </a:solidFill>
              </a:defRPr>
            </a:lvl1pPr>
            <a:lvl2pPr lvl="1">
              <a:buNone/>
              <a:defRPr>
                <a:solidFill>
                  <a:srgbClr val="1D1D1B"/>
                </a:solidFill>
              </a:defRPr>
            </a:lvl2pPr>
            <a:lvl3pPr lvl="2">
              <a:buNone/>
              <a:defRPr>
                <a:solidFill>
                  <a:srgbClr val="1D1D1B"/>
                </a:solidFill>
              </a:defRPr>
            </a:lvl3pPr>
            <a:lvl4pPr lvl="3">
              <a:buNone/>
              <a:defRPr>
                <a:solidFill>
                  <a:srgbClr val="1D1D1B"/>
                </a:solidFill>
              </a:defRPr>
            </a:lvl4pPr>
            <a:lvl5pPr lvl="4">
              <a:buNone/>
              <a:defRPr>
                <a:solidFill>
                  <a:srgbClr val="1D1D1B"/>
                </a:solidFill>
              </a:defRPr>
            </a:lvl5pPr>
            <a:lvl6pPr lvl="5">
              <a:buNone/>
              <a:defRPr>
                <a:solidFill>
                  <a:srgbClr val="1D1D1B"/>
                </a:solidFill>
              </a:defRPr>
            </a:lvl6pPr>
            <a:lvl7pPr lvl="6">
              <a:buNone/>
              <a:defRPr>
                <a:solidFill>
                  <a:srgbClr val="1D1D1B"/>
                </a:solidFill>
              </a:defRPr>
            </a:lvl7pPr>
            <a:lvl8pPr lvl="7">
              <a:buNone/>
              <a:defRPr>
                <a:solidFill>
                  <a:srgbClr val="1D1D1B"/>
                </a:solidFill>
              </a:defRPr>
            </a:lvl8pPr>
            <a:lvl9pPr lvl="8">
              <a:buNone/>
              <a:defRPr>
                <a:solidFill>
                  <a:srgbClr val="1D1D1B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ircle">
  <p:cSld name="BLANK_1_1">
    <p:bg>
      <p:bgPr>
        <a:solidFill>
          <a:schemeClr val="accen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2" descr="dark_wood.jpg"/>
          <p:cNvPicPr preferRelativeResize="0"/>
          <p:nvPr/>
        </p:nvPicPr>
        <p:blipFill rotWithShape="1">
          <a:blip r:embed="rId2">
            <a:alphaModFix/>
          </a:blip>
          <a:srcRect r="24998"/>
          <a:stretch/>
        </p:blipFill>
        <p:spPr>
          <a:xfrm>
            <a:off x="2285700" y="285413"/>
            <a:ext cx="4572600" cy="45726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4297650" y="4858089"/>
            <a:ext cx="548700" cy="28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1D1D1B"/>
                </a:solidFill>
              </a:defRPr>
            </a:lvl1pPr>
            <a:lvl2pPr lvl="1">
              <a:buNone/>
              <a:defRPr>
                <a:solidFill>
                  <a:srgbClr val="1D1D1B"/>
                </a:solidFill>
              </a:defRPr>
            </a:lvl2pPr>
            <a:lvl3pPr lvl="2">
              <a:buNone/>
              <a:defRPr>
                <a:solidFill>
                  <a:srgbClr val="1D1D1B"/>
                </a:solidFill>
              </a:defRPr>
            </a:lvl3pPr>
            <a:lvl4pPr lvl="3">
              <a:buNone/>
              <a:defRPr>
                <a:solidFill>
                  <a:srgbClr val="1D1D1B"/>
                </a:solidFill>
              </a:defRPr>
            </a:lvl4pPr>
            <a:lvl5pPr lvl="4">
              <a:buNone/>
              <a:defRPr>
                <a:solidFill>
                  <a:srgbClr val="1D1D1B"/>
                </a:solidFill>
              </a:defRPr>
            </a:lvl5pPr>
            <a:lvl6pPr lvl="5">
              <a:buNone/>
              <a:defRPr>
                <a:solidFill>
                  <a:srgbClr val="1D1D1B"/>
                </a:solidFill>
              </a:defRPr>
            </a:lvl6pPr>
            <a:lvl7pPr lvl="6">
              <a:buNone/>
              <a:defRPr>
                <a:solidFill>
                  <a:srgbClr val="1D1D1B"/>
                </a:solidFill>
              </a:defRPr>
            </a:lvl7pPr>
            <a:lvl8pPr lvl="7">
              <a:buNone/>
              <a:defRPr>
                <a:solidFill>
                  <a:srgbClr val="1D1D1B"/>
                </a:solidFill>
              </a:defRPr>
            </a:lvl8pPr>
            <a:lvl9pPr lvl="8">
              <a:buNone/>
              <a:defRPr>
                <a:solidFill>
                  <a:srgbClr val="1D1D1B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85800" y="3811625"/>
            <a:ext cx="4695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2334725"/>
            <a:ext cx="469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layfair Display"/>
              <a:buNone/>
              <a:defRPr sz="48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806100" y="3623569"/>
            <a:ext cx="75318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261500" y="2161800"/>
            <a:ext cx="66210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Playfair Display"/>
              <a:buChar char="◈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○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■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●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○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■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●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○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■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/>
          <p:nvPr/>
        </p:nvSpPr>
        <p:spPr>
          <a:xfrm>
            <a:off x="3593400" y="759351"/>
            <a:ext cx="1957200" cy="6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“</a:t>
            </a:r>
            <a:endParaRPr sz="9600">
              <a:solidFill>
                <a:schemeClr val="accent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cxnSp>
        <p:nvCxnSpPr>
          <p:cNvPr id="20" name="Google Shape;20;p4"/>
          <p:cNvCxnSpPr/>
          <p:nvPr/>
        </p:nvCxnSpPr>
        <p:spPr>
          <a:xfrm>
            <a:off x="3028650" y="4155549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2400" b="0">
                <a:solidFill>
                  <a:srgbClr val="F3F3F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cxnSp>
        <p:nvCxnSpPr>
          <p:cNvPr id="26" name="Google Shape;26;p5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880026" y="1200150"/>
            <a:ext cx="3584100" cy="35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4679875" y="1200150"/>
            <a:ext cx="3584100" cy="35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cxnSp>
        <p:nvCxnSpPr>
          <p:cNvPr id="32" name="Google Shape;32;p6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6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3223964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3"/>
          </p:nvPr>
        </p:nvSpPr>
        <p:spPr>
          <a:xfrm>
            <a:off x="5990727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cxnSp>
        <p:nvCxnSpPr>
          <p:cNvPr id="40" name="Google Shape;40;p7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7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cxnSp>
        <p:nvCxnSpPr>
          <p:cNvPr id="45" name="Google Shape;45;p8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Google Shape;46;p8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body" idx="1"/>
          </p:nvPr>
        </p:nvSpPr>
        <p:spPr>
          <a:xfrm>
            <a:off x="457200" y="4406305"/>
            <a:ext cx="8229600" cy="7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600"/>
              <a:buFont typeface="Playfair Display"/>
              <a:buNone/>
              <a:defRPr sz="1600" i="1">
                <a:latin typeface="Playfair Display"/>
                <a:ea typeface="Playfair Display"/>
                <a:cs typeface="Playfair Display"/>
                <a:sym typeface="Playfair Display"/>
              </a:defRPr>
            </a:lvl1pPr>
          </a:lstStyle>
          <a:p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3028650" y="4406312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4297650" y="4866152"/>
            <a:ext cx="548700" cy="2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Google Shape;53;p10"/>
          <p:cNvCxnSpPr/>
          <p:nvPr/>
        </p:nvCxnSpPr>
        <p:spPr>
          <a:xfrm>
            <a:off x="734700" y="4732556"/>
            <a:ext cx="7674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" name="Google Shape;54;p10"/>
          <p:cNvCxnSpPr/>
          <p:nvPr/>
        </p:nvCxnSpPr>
        <p:spPr>
          <a:xfrm>
            <a:off x="734700" y="410944"/>
            <a:ext cx="7674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◈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●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●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53171" y="2706249"/>
            <a:ext cx="505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Classroom 101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ctrTitle"/>
          </p:nvPr>
        </p:nvSpPr>
        <p:spPr>
          <a:xfrm>
            <a:off x="685800" y="2334725"/>
            <a:ext cx="469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Logging in 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>
            <a:spLocks noGrp="1"/>
          </p:cNvSpPr>
          <p:nvPr>
            <p:ph type="body" idx="1"/>
          </p:nvPr>
        </p:nvSpPr>
        <p:spPr>
          <a:xfrm>
            <a:off x="1261500" y="2161800"/>
            <a:ext cx="66210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Phone and tablet</a:t>
            </a:r>
            <a:endParaRPr/>
          </a:p>
        </p:txBody>
      </p:sp>
      <p:sp>
        <p:nvSpPr>
          <p:cNvPr id="163" name="Google Shape;163;p25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Phone and tablet</a:t>
            </a:r>
            <a:endParaRPr/>
          </a:p>
        </p:txBody>
      </p:sp>
      <p:sp>
        <p:nvSpPr>
          <p:cNvPr id="169" name="Google Shape;169;p26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If you’re on a phone or tablet open the google classroom app as shown below</a:t>
            </a:r>
            <a:endParaRPr/>
          </a:p>
        </p:txBody>
      </p:sp>
      <p:sp>
        <p:nvSpPr>
          <p:cNvPr id="170" name="Google Shape;170;p2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171" name="Google Shape;17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6664" y="2416545"/>
            <a:ext cx="3410676" cy="17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Phone and tablet</a:t>
            </a:r>
            <a:endParaRPr/>
          </a:p>
        </p:txBody>
      </p:sp>
      <p:sp>
        <p:nvSpPr>
          <p:cNvPr id="177" name="Google Shape;177;p27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open google classroom you will be shown this menu. Click on get started.</a:t>
            </a:r>
            <a:endParaRPr/>
          </a:p>
        </p:txBody>
      </p:sp>
      <p:sp>
        <p:nvSpPr>
          <p:cNvPr id="178" name="Google Shape;178;p2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179" name="Google Shape;17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7392" y="2292801"/>
            <a:ext cx="6056698" cy="238085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/>
          <p:nvPr/>
        </p:nvSpPr>
        <p:spPr>
          <a:xfrm>
            <a:off x="5627674" y="2980727"/>
            <a:ext cx="1024500" cy="512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Phone and tablet</a:t>
            </a:r>
            <a:endParaRPr/>
          </a:p>
        </p:txBody>
      </p:sp>
      <p:sp>
        <p:nvSpPr>
          <p:cNvPr id="186" name="Google Shape;186;p28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click google classroom this menu will appear. After this menu appears put your @porthcawlschool.co.uk username in.</a:t>
            </a:r>
            <a:endParaRPr/>
          </a:p>
        </p:txBody>
      </p:sp>
      <p:sp>
        <p:nvSpPr>
          <p:cNvPr id="187" name="Google Shape;187;p2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pic>
        <p:nvPicPr>
          <p:cNvPr id="188" name="Google Shape;18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6399" y="2570056"/>
            <a:ext cx="1671189" cy="2016237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8"/>
          <p:cNvSpPr/>
          <p:nvPr/>
        </p:nvSpPr>
        <p:spPr>
          <a:xfrm>
            <a:off x="4966274" y="3185959"/>
            <a:ext cx="663900" cy="3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9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Phone and tablet</a:t>
            </a:r>
            <a:endParaRPr/>
          </a:p>
        </p:txBody>
      </p:sp>
      <p:sp>
        <p:nvSpPr>
          <p:cNvPr id="195" name="Google Shape;195;p29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put your username in, you will be asked to put your password in. </a:t>
            </a:r>
            <a:endParaRPr/>
          </a:p>
        </p:txBody>
      </p:sp>
      <p:sp>
        <p:nvSpPr>
          <p:cNvPr id="196" name="Google Shape;196;p29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197" name="Google Shape;19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7237" y="2220019"/>
            <a:ext cx="3229525" cy="255767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9"/>
          <p:cNvSpPr/>
          <p:nvPr/>
        </p:nvSpPr>
        <p:spPr>
          <a:xfrm>
            <a:off x="3821857" y="3361080"/>
            <a:ext cx="1024500" cy="512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0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Phone and tablet</a:t>
            </a:r>
            <a:endParaRPr/>
          </a:p>
        </p:txBody>
      </p:sp>
      <p:sp>
        <p:nvSpPr>
          <p:cNvPr id="204" name="Google Shape;204;p30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sign in you will be taken to the dashboard. Now you are in google classroom.</a:t>
            </a:r>
            <a:endParaRPr/>
          </a:p>
        </p:txBody>
      </p:sp>
      <p:sp>
        <p:nvSpPr>
          <p:cNvPr id="205" name="Google Shape;205;p3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pic>
        <p:nvPicPr>
          <p:cNvPr id="206" name="Google Shape;20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2838" y="2280330"/>
            <a:ext cx="6978327" cy="203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spero template">
  <a:themeElements>
    <a:clrScheme name="Custom 347">
      <a:dk1>
        <a:srgbClr val="000000"/>
      </a:dk1>
      <a:lt1>
        <a:srgbClr val="FFFFFF"/>
      </a:lt1>
      <a:dk2>
        <a:srgbClr val="1D1D1B"/>
      </a:dk2>
      <a:lt2>
        <a:srgbClr val="F3F3F3"/>
      </a:lt2>
      <a:accent1>
        <a:srgbClr val="FFD900"/>
      </a:accent1>
      <a:accent2>
        <a:srgbClr val="D89F39"/>
      </a:accent2>
      <a:accent3>
        <a:srgbClr val="434343"/>
      </a:accent3>
      <a:accent4>
        <a:srgbClr val="666666"/>
      </a:accent4>
      <a:accent5>
        <a:srgbClr val="999999"/>
      </a:accent5>
      <a:accent6>
        <a:srgbClr val="B7B7B7"/>
      </a:accent6>
      <a:hlink>
        <a:srgbClr val="FF99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119</Words>
  <Application>Microsoft Office PowerPoint</Application>
  <PresentationFormat>On-screen Show (16:9)</PresentationFormat>
  <Paragraphs>20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Droid Sans</vt:lpstr>
      <vt:lpstr>Playfair Display</vt:lpstr>
      <vt:lpstr>Prospero template</vt:lpstr>
      <vt:lpstr>Google Classroom 101</vt:lpstr>
      <vt:lpstr>Logging in </vt:lpstr>
      <vt:lpstr>PowerPoint Presentation</vt:lpstr>
      <vt:lpstr>Phone and tablet</vt:lpstr>
      <vt:lpstr>Phone and tablet</vt:lpstr>
      <vt:lpstr>Phone and tablet</vt:lpstr>
      <vt:lpstr>Phone and tablet</vt:lpstr>
      <vt:lpstr>Phone and tablet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Classroom 101</dc:title>
  <dc:creator>Jane</dc:creator>
  <cp:lastModifiedBy>Vicky Hunt</cp:lastModifiedBy>
  <cp:revision>2</cp:revision>
  <dcterms:modified xsi:type="dcterms:W3CDTF">2020-05-03T17:11:52Z</dcterms:modified>
</cp:coreProperties>
</file>